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15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5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9/27/2012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9/27/2012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9/27/2012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9/27/2012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The 27 Amendments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Chapter 3</a:t>
            </a:r>
            <a:endParaRPr lang="en-US" dirty="0"/>
          </a:p>
          <a:p>
            <a:r>
              <a:rPr lang="en-US" dirty="0" smtClean="0"/>
              <a:t>Honors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Banned congress from increasing its members’ salaries until after the next election.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Empowered Congress to levy an income tax.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Abolished slavery and authorized Congress to pass legislation implementing its abolition.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Restricts quartering of troops in private homes.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3rd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Restates the Constitution’s principle of federalism.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Granted citizenship to all persons born or naturalized in the United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the right to vote to 18-year-olds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Repealed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 and empowered Congress to regulate the liquor industry.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Extended the voting rights to African American males.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Protects against “unreasonable searches and seizures”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Protects against excessive bail and cruel and unusual punishment.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Assures the right to a jury trial in cases involving the common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Shortened the time between a presidential election and inauguration by designating January 20 as Inauguration Day.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828800"/>
            <a:ext cx="8229600" cy="1143000"/>
          </a:xfrm>
        </p:spPr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presidents to two full terms in office.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Provided for succession to the office of president in the event of death or incapacity.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828800"/>
            <a:ext cx="8229600" cy="1143000"/>
          </a:xfrm>
        </p:spPr>
        <p:txBody>
          <a:bodyPr/>
          <a:lstStyle/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Granted voters in the District of Columbia the right to vote for president and vice president.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Assures the right to not be deprived of “life, liberty, or property”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Guarantees freedom of religion, speech, assembly, and press, and the right of people petition the government.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28600" y="1828800"/>
            <a:ext cx="8229600" cy="1143000"/>
          </a:xfrm>
        </p:spPr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Protects the right of states to maintain a militia and of citizens to bear arms.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2nd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181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Removed cases in which a state was sued without its consent.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11th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767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Forbade requiring the payment of a poll tax to vote in a federal election.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24th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22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Extended the right to vote to women.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19th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97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Provides that people’s rights are not restricted to those specified in Amendments 1-8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/>
              <a:t>9</a:t>
            </a:r>
            <a:r>
              <a:rPr lang="en-US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45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Guarantees the right to a speedy and public trial by an impartial jury.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6th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22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Required presidential electors to vote separately for president and vice president.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12th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17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372</Words>
  <Application>Microsoft Office PowerPoint</Application>
  <PresentationFormat>On-screen Show (4:3)</PresentationFormat>
  <Paragraphs>62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Quiz Show</vt:lpstr>
      <vt:lpstr>The 27 Amendments</vt:lpstr>
      <vt:lpstr>Protects against excessive bail and cruel and unusual punishment.</vt:lpstr>
      <vt:lpstr>Protects the right of states to maintain a militia and of citizens to bear arms.</vt:lpstr>
      <vt:lpstr>Removed cases in which a state was sued without its consent.</vt:lpstr>
      <vt:lpstr>Forbade requiring the payment of a poll tax to vote in a federal election.</vt:lpstr>
      <vt:lpstr>Extended the right to vote to women.</vt:lpstr>
      <vt:lpstr>Provides that people’s rights are not restricted to those specified in Amendments 1-8</vt:lpstr>
      <vt:lpstr>Guarantees the right to a speedy and public trial by an impartial jury.</vt:lpstr>
      <vt:lpstr>Required presidential electors to vote separately for president and vice president.</vt:lpstr>
      <vt:lpstr>Banned congress from increasing its members’ salaries until after the next election.</vt:lpstr>
      <vt:lpstr>Empowered Congress to levy an income tax.</vt:lpstr>
      <vt:lpstr>Abolished slavery and authorized Congress to pass legislation implementing its abolition.</vt:lpstr>
      <vt:lpstr>Restricts quartering of troops in private homes. </vt:lpstr>
      <vt:lpstr>Restates the Constitution’s principle of federalism.</vt:lpstr>
      <vt:lpstr>Granted citizenship to all persons born or naturalized in the United States</vt:lpstr>
      <vt:lpstr>Extended the right to vote to 18-year-olds</vt:lpstr>
      <vt:lpstr>Repealed the 18th amendment and empowered Congress to regulate the liquor industry. </vt:lpstr>
      <vt:lpstr>Extended the voting rights to African American males. </vt:lpstr>
      <vt:lpstr>Protects against “unreasonable searches and seizures”</vt:lpstr>
      <vt:lpstr>Assures the right to a jury trial in cases involving the common law</vt:lpstr>
      <vt:lpstr>Shortened the time between a presidential election and inauguration by designating January 20 as Inauguration Day.</vt:lpstr>
      <vt:lpstr>Limited presidents to two full terms in office.</vt:lpstr>
      <vt:lpstr>Provided for succession to the office of president in the event of death or incapacity.</vt:lpstr>
      <vt:lpstr>Granted voters in the District of Columbia the right to vote for president and vice president. </vt:lpstr>
      <vt:lpstr>Assures the right to not be deprived of “life, liberty, or property”</vt:lpstr>
      <vt:lpstr>Guarantees freedom of religion, speech, assembly, and press, and the right of people petition the government.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2012-09-27T18:48:16Z</dcterms:created>
  <dcterms:modified xsi:type="dcterms:W3CDTF">2012-09-27T19:24:36Z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